
<file path=[Content_Types].xml><?xml version="1.0" encoding="utf-8"?>
<Types xmlns="http://schemas.openxmlformats.org/package/2006/content-types">
  <Default Extension="bin" ContentType="application/vnd.openxmlformats-officedocument.oleObject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71" r:id="rId3"/>
    <p:sldId id="258" r:id="rId4"/>
    <p:sldId id="270" r:id="rId5"/>
    <p:sldId id="272" r:id="rId6"/>
    <p:sldId id="264" r:id="rId7"/>
    <p:sldId id="273" r:id="rId8"/>
    <p:sldId id="265" r:id="rId9"/>
    <p:sldId id="274" r:id="rId10"/>
    <p:sldId id="266" r:id="rId11"/>
    <p:sldId id="262" r:id="rId12"/>
    <p:sldId id="263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6" d="100"/>
          <a:sy n="66" d="100"/>
        </p:scale>
        <p:origin x="96" y="2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2.wmf"/><Relationship Id="rId1" Type="http://schemas.openxmlformats.org/officeDocument/2006/relationships/image" Target="../media/image1.wmf"/></Relationships>
</file>

<file path=ppt/drawings/_rels/vmlDrawing2.vml.rels><?xml version="1.0" encoding="UTF-8" standalone="yes"?>
<Relationships xmlns="http://schemas.openxmlformats.org/package/2006/relationships"><Relationship Id="rId2" Type="http://schemas.openxmlformats.org/officeDocument/2006/relationships/image" Target="../media/image4.wmf"/><Relationship Id="rId1" Type="http://schemas.openxmlformats.org/officeDocument/2006/relationships/image" Target="../media/image3.wmf"/></Relationships>
</file>

<file path=ppt/drawings/_rels/vmlDrawing3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wmf"/><Relationship Id="rId1" Type="http://schemas.openxmlformats.org/officeDocument/2006/relationships/image" Target="../media/image5.w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8.wmf"/><Relationship Id="rId1" Type="http://schemas.openxmlformats.org/officeDocument/2006/relationships/image" Target="../media/image7.w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2.wmf"/><Relationship Id="rId1" Type="http://schemas.openxmlformats.org/officeDocument/2006/relationships/image" Target="../media/image11.wmf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4.wmf"/><Relationship Id="rId1" Type="http://schemas.openxmlformats.org/officeDocument/2006/relationships/image" Target="../media/image13.w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6.wmf"/><Relationship Id="rId1" Type="http://schemas.openxmlformats.org/officeDocument/2006/relationships/image" Target="../media/image15.w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wmf"/></Relationships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4330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505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9281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67481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03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264021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3560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36756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933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0472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9679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1D00D63-6A1F-4772-BFCF-2C38EA62E694}" type="datetimeFigureOut">
              <a:rPr lang="zh-CN" altLang="en-US" smtClean="0"/>
              <a:t>2018/4/10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8DA61B-1ABC-4BAE-B4AE-C8628B960D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25785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7.w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4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3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6.w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5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7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8.wmf"/><Relationship Id="rId5" Type="http://schemas.openxmlformats.org/officeDocument/2006/relationships/oleObject" Target="../embeddings/oleObject8.bin"/><Relationship Id="rId4" Type="http://schemas.openxmlformats.org/officeDocument/2006/relationships/image" Target="../media/image7.w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9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w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9.w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2.w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11.w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4.wmf"/><Relationship Id="rId5" Type="http://schemas.openxmlformats.org/officeDocument/2006/relationships/oleObject" Target="../embeddings/oleObject14.bin"/><Relationship Id="rId4" Type="http://schemas.openxmlformats.org/officeDocument/2006/relationships/image" Target="../media/image13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6.wmf"/><Relationship Id="rId5" Type="http://schemas.openxmlformats.org/officeDocument/2006/relationships/oleObject" Target="../embeddings/oleObject16.bin"/><Relationship Id="rId4" Type="http://schemas.openxmlformats.org/officeDocument/2006/relationships/image" Target="../media/image15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255586"/>
            <a:ext cx="10515600" cy="1325563"/>
          </a:xfrm>
        </p:spPr>
        <p:txBody>
          <a:bodyPr/>
          <a:lstStyle/>
          <a:p>
            <a:r>
              <a:rPr lang="zh-CN" altLang="en-US" smtClean="0"/>
              <a:t>毕业设计实验数据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3068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255586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DGC</a:t>
            </a:r>
            <a:r>
              <a:rPr lang="zh-CN" altLang="en-US" dirty="0" smtClean="0"/>
              <a:t>曲线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1581149"/>
            <a:ext cx="4831443" cy="2461307"/>
          </a:xfrm>
        </p:spPr>
        <p:txBody>
          <a:bodyPr>
            <a:normAutofit/>
          </a:bodyPr>
          <a:lstStyle/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31717133"/>
              </p:ext>
            </p:extLst>
          </p:nvPr>
        </p:nvGraphicFramePr>
        <p:xfrm>
          <a:off x="2937983" y="-261256"/>
          <a:ext cx="9114318" cy="697411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4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937983" y="-261256"/>
                        <a:ext cx="9114318" cy="697411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469279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5640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618710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899" y="971549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1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15038700"/>
              </p:ext>
            </p:extLst>
          </p:nvPr>
        </p:nvGraphicFramePr>
        <p:xfrm>
          <a:off x="228182" y="2969076"/>
          <a:ext cx="5327160" cy="40762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8182" y="2969076"/>
                        <a:ext cx="5327160" cy="40762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5838546"/>
              </p:ext>
            </p:extLst>
          </p:nvPr>
        </p:nvGraphicFramePr>
        <p:xfrm>
          <a:off x="5399316" y="2983669"/>
          <a:ext cx="5469808" cy="4185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3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99316" y="2983669"/>
                        <a:ext cx="5469808" cy="4185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946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147411"/>
            <a:ext cx="10515600" cy="1325563"/>
          </a:xfrm>
        </p:spPr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1-CV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718647"/>
              </p:ext>
            </p:extLst>
          </p:nvPr>
        </p:nvGraphicFramePr>
        <p:xfrm>
          <a:off x="-217712" y="1472974"/>
          <a:ext cx="6807198" cy="520874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0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17712" y="1472974"/>
                        <a:ext cx="6807198" cy="520874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87780104"/>
              </p:ext>
            </p:extLst>
          </p:nvPr>
        </p:nvGraphicFramePr>
        <p:xfrm>
          <a:off x="5154426" y="1384835"/>
          <a:ext cx="7037574" cy="53850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01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154426" y="1384835"/>
                        <a:ext cx="7037574" cy="53850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49850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223386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748401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2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0864944"/>
              </p:ext>
            </p:extLst>
          </p:nvPr>
        </p:nvGraphicFramePr>
        <p:xfrm>
          <a:off x="-130629" y="2735569"/>
          <a:ext cx="5685972" cy="43508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7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30629" y="2735569"/>
                        <a:ext cx="5685972" cy="43508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4236983"/>
              </p:ext>
            </p:extLst>
          </p:nvPr>
        </p:nvGraphicFramePr>
        <p:xfrm>
          <a:off x="5555343" y="2686656"/>
          <a:ext cx="5813816" cy="444862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8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55343" y="2686656"/>
                        <a:ext cx="5813816" cy="444862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75169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2-CV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9474890"/>
              </p:ext>
            </p:extLst>
          </p:nvPr>
        </p:nvGraphicFramePr>
        <p:xfrm>
          <a:off x="-159656" y="1690688"/>
          <a:ext cx="6753048" cy="51673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4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59656" y="1690688"/>
                        <a:ext cx="6753048" cy="51673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9924181"/>
              </p:ext>
            </p:extLst>
          </p:nvPr>
        </p:nvGraphicFramePr>
        <p:xfrm>
          <a:off x="5490167" y="1608887"/>
          <a:ext cx="6966858" cy="53309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5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90167" y="1608887"/>
                        <a:ext cx="6966858" cy="53309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334166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179843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797377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3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1625869"/>
              </p:ext>
            </p:extLst>
          </p:nvPr>
        </p:nvGraphicFramePr>
        <p:xfrm>
          <a:off x="0" y="2699657"/>
          <a:ext cx="5624134" cy="43034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8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2699657"/>
                        <a:ext cx="5624134" cy="43034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1587049"/>
              </p:ext>
            </p:extLst>
          </p:nvPr>
        </p:nvGraphicFramePr>
        <p:xfrm>
          <a:off x="5341258" y="2699657"/>
          <a:ext cx="5898242" cy="45132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9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41258" y="2699657"/>
                        <a:ext cx="5898242" cy="45132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73381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3-CV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1670127"/>
              </p:ext>
            </p:extLst>
          </p:nvPr>
        </p:nvGraphicFramePr>
        <p:xfrm>
          <a:off x="-232229" y="1493767"/>
          <a:ext cx="7010400" cy="5364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4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232229" y="1493767"/>
                        <a:ext cx="7010400" cy="5364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0590380"/>
              </p:ext>
            </p:extLst>
          </p:nvPr>
        </p:nvGraphicFramePr>
        <p:xfrm>
          <a:off x="5515429" y="1493767"/>
          <a:ext cx="7010400" cy="536423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5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515429" y="1493767"/>
                        <a:ext cx="7010400" cy="536423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13203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3900" y="-136300"/>
            <a:ext cx="10515600" cy="1325563"/>
          </a:xfrm>
        </p:spPr>
        <p:txBody>
          <a:bodyPr/>
          <a:lstStyle/>
          <a:p>
            <a:r>
              <a:rPr lang="en-US" altLang="zh-CN" dirty="0" smtClean="0"/>
              <a:t>2018.3.22 </a:t>
            </a:r>
            <a:r>
              <a:rPr lang="en-US" altLang="zh-CN" dirty="0" err="1" smtClean="0"/>
              <a:t>lignin+melamine</a:t>
            </a:r>
            <a:r>
              <a:rPr lang="en-US" altLang="zh-CN" dirty="0" smtClean="0"/>
              <a:t>  6mol/L KOH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3900" y="928006"/>
            <a:ext cx="4831443" cy="2461307"/>
          </a:xfrm>
        </p:spPr>
        <p:txBody>
          <a:bodyPr>
            <a:normAutofit fontScale="92500" lnSpcReduction="20000"/>
          </a:bodyPr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4</a:t>
            </a:r>
          </a:p>
          <a:p>
            <a:r>
              <a:rPr lang="en-US" altLang="zh-CN" dirty="0" smtClean="0"/>
              <a:t>20</a:t>
            </a:r>
            <a:r>
              <a:rPr lang="zh-CN" altLang="en-US" dirty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	190min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/>
              <a:t>-400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60min</a:t>
            </a:r>
          </a:p>
          <a:p>
            <a:r>
              <a:rPr lang="en-US" altLang="zh-CN" dirty="0" smtClean="0"/>
              <a:t>400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75min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	120min</a:t>
            </a:r>
          </a:p>
          <a:p>
            <a:r>
              <a:rPr lang="en-US" altLang="zh-CN" dirty="0" smtClean="0"/>
              <a:t>700</a:t>
            </a:r>
            <a:r>
              <a:rPr lang="zh-CN" altLang="en-US" dirty="0" smtClean="0"/>
              <a:t>℃</a:t>
            </a:r>
            <a:r>
              <a:rPr lang="en-US" altLang="zh-CN" dirty="0" smtClean="0"/>
              <a:t>-20</a:t>
            </a:r>
            <a:r>
              <a:rPr lang="zh-CN" altLang="en-US" dirty="0" smtClean="0"/>
              <a:t>℃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endParaRPr lang="en-US" altLang="zh-CN" dirty="0"/>
          </a:p>
          <a:p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293477"/>
              </p:ext>
            </p:extLst>
          </p:nvPr>
        </p:nvGraphicFramePr>
        <p:xfrm>
          <a:off x="-19275" y="2897204"/>
          <a:ext cx="5574618" cy="42655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2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9275" y="2897204"/>
                        <a:ext cx="5574618" cy="42655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334157"/>
              </p:ext>
            </p:extLst>
          </p:nvPr>
        </p:nvGraphicFramePr>
        <p:xfrm>
          <a:off x="4978401" y="2063234"/>
          <a:ext cx="6848248" cy="524015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3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978401" y="2063234"/>
                        <a:ext cx="6848248" cy="524015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583803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参数</a:t>
            </a:r>
            <a:r>
              <a:rPr lang="en-US" altLang="zh-CN" dirty="0" smtClean="0"/>
              <a:t>4-CV</a:t>
            </a:r>
            <a:r>
              <a:rPr lang="zh-CN" altLang="en-US" dirty="0" smtClean="0"/>
              <a:t>图</a:t>
            </a:r>
            <a:endParaRPr lang="zh-CN" altLang="en-US" dirty="0"/>
          </a:p>
        </p:txBody>
      </p:sp>
      <p:graphicFrame>
        <p:nvGraphicFramePr>
          <p:cNvPr id="4" name="对象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8339506"/>
              </p:ext>
            </p:extLst>
          </p:nvPr>
        </p:nvGraphicFramePr>
        <p:xfrm>
          <a:off x="-333828" y="1524964"/>
          <a:ext cx="7155543" cy="5475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8" name="Graph" r:id="rId3" imgW="3920760" imgH="3000960" progId="Origin50.Graph">
                  <p:embed/>
                </p:oleObj>
              </mc:Choice>
              <mc:Fallback>
                <p:oleObj name="Graph" r:id="rId3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333828" y="1524964"/>
                        <a:ext cx="7155543" cy="5475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44747367"/>
              </p:ext>
            </p:extLst>
          </p:nvPr>
        </p:nvGraphicFramePr>
        <p:xfrm>
          <a:off x="5617028" y="1524964"/>
          <a:ext cx="7155543" cy="54752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19" name="Graph" r:id="rId5" imgW="3920760" imgH="3000960" progId="Origin50.Graph">
                  <p:embed/>
                </p:oleObj>
              </mc:Choice>
              <mc:Fallback>
                <p:oleObj name="Graph" r:id="rId5" imgW="3920760" imgH="3000960" progId="Origin50.Grap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617028" y="1524964"/>
                        <a:ext cx="7155543" cy="54752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45465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61</Words>
  <Application>Microsoft Office PowerPoint</Application>
  <PresentationFormat>宽屏</PresentationFormat>
  <Paragraphs>49</Paragraphs>
  <Slides>12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宋体</vt:lpstr>
      <vt:lpstr>Arial</vt:lpstr>
      <vt:lpstr>Calibri</vt:lpstr>
      <vt:lpstr>Calibri Light</vt:lpstr>
      <vt:lpstr>Office 主题</vt:lpstr>
      <vt:lpstr>Origin Graph</vt:lpstr>
      <vt:lpstr>毕业设计实验数据</vt:lpstr>
      <vt:lpstr>2018.3.22 lignin+melamine  6mol/L KOH</vt:lpstr>
      <vt:lpstr>参数1-CV图</vt:lpstr>
      <vt:lpstr>2018.3.22 lignin+melamine  6mol/L KOH</vt:lpstr>
      <vt:lpstr>参数2-CV图</vt:lpstr>
      <vt:lpstr>2018.3.22 lignin+melamine  6mol/L KOH</vt:lpstr>
      <vt:lpstr>参数3-CV图</vt:lpstr>
      <vt:lpstr>2018.3.22 lignin+melamine  6mol/L KOH</vt:lpstr>
      <vt:lpstr>参数4-CV图</vt:lpstr>
      <vt:lpstr>DGC曲线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lingdan tiancai</dc:creator>
  <cp:lastModifiedBy>lingdan tiancai</cp:lastModifiedBy>
  <cp:revision>5</cp:revision>
  <dcterms:created xsi:type="dcterms:W3CDTF">2018-04-10T06:16:52Z</dcterms:created>
  <dcterms:modified xsi:type="dcterms:W3CDTF">2018-04-10T06:53:16Z</dcterms:modified>
</cp:coreProperties>
</file>

<file path=docProps/thumbnail.jpeg>
</file>